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9D9C1B-78EA-442F-AE58-D38D1C0514BB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B9DB17-4246-4062-B26F-E11A331ED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9DB17-4246-4062-B26F-E11A331EDDA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52BC7-6AFA-4EDE-98F2-D98739D30B5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4BA2D-5EB4-4C70-99A1-107570EB3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52BC7-6AFA-4EDE-98F2-D98739D30B5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4BA2D-5EB4-4C70-99A1-107570EB3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52BC7-6AFA-4EDE-98F2-D98739D30B5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4BA2D-5EB4-4C70-99A1-107570EB3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52BC7-6AFA-4EDE-98F2-D98739D30B5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4BA2D-5EB4-4C70-99A1-107570EB3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52BC7-6AFA-4EDE-98F2-D98739D30B5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4BA2D-5EB4-4C70-99A1-107570EB3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52BC7-6AFA-4EDE-98F2-D98739D30B5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4BA2D-5EB4-4C70-99A1-107570EB3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52BC7-6AFA-4EDE-98F2-D98739D30B5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4BA2D-5EB4-4C70-99A1-107570EB3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52BC7-6AFA-4EDE-98F2-D98739D30B5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4BA2D-5EB4-4C70-99A1-107570EB3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52BC7-6AFA-4EDE-98F2-D98739D30B5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4BA2D-5EB4-4C70-99A1-107570EB3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52BC7-6AFA-4EDE-98F2-D98739D30B5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4BA2D-5EB4-4C70-99A1-107570EB3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52BC7-6AFA-4EDE-98F2-D98739D30B5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4BA2D-5EB4-4C70-99A1-107570EB3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52BC7-6AFA-4EDE-98F2-D98739D30B5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4BA2D-5EB4-4C70-99A1-107570EB3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AR" dirty="0" smtClean="0">
                <a:solidFill>
                  <a:schemeClr val="bg1"/>
                </a:solidFill>
              </a:rPr>
              <a:t>Perú</a:t>
            </a:r>
            <a:endParaRPr lang="es-AR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Por</a:t>
            </a:r>
            <a:r>
              <a:rPr lang="en-US" dirty="0" smtClean="0"/>
              <a:t>: </a:t>
            </a:r>
            <a:r>
              <a:rPr lang="en-US" dirty="0" err="1" smtClean="0"/>
              <a:t>Suyoon</a:t>
            </a:r>
            <a:r>
              <a:rPr lang="en-US" dirty="0" smtClean="0"/>
              <a:t> Lee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Información</a:t>
            </a:r>
            <a:r>
              <a:rPr lang="en-US" dirty="0" smtClean="0">
                <a:solidFill>
                  <a:schemeClr val="bg1"/>
                </a:solidFill>
              </a:rPr>
              <a:t>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Comidas</a:t>
            </a:r>
            <a:r>
              <a:rPr lang="en-US" sz="2400" dirty="0" smtClean="0"/>
              <a:t> </a:t>
            </a:r>
            <a:r>
              <a:rPr lang="en-US" sz="2400" dirty="0" err="1" smtClean="0"/>
              <a:t>Típicas</a:t>
            </a:r>
            <a:r>
              <a:rPr lang="en-US" sz="2400" dirty="0" smtClean="0"/>
              <a:t>: </a:t>
            </a:r>
          </a:p>
          <a:p>
            <a:pPr lvl="1"/>
            <a:r>
              <a:rPr lang="en-US" sz="2400" dirty="0" err="1" smtClean="0"/>
              <a:t>Pescados</a:t>
            </a:r>
            <a:endParaRPr lang="en-US" sz="2400" dirty="0" smtClean="0"/>
          </a:p>
          <a:p>
            <a:pPr lvl="1"/>
            <a:r>
              <a:rPr lang="en-US" sz="2400" dirty="0" smtClean="0"/>
              <a:t>Carne de </a:t>
            </a:r>
            <a:r>
              <a:rPr lang="en-US" sz="2400" dirty="0" err="1" smtClean="0"/>
              <a:t>cerdo</a:t>
            </a:r>
            <a:endParaRPr lang="en-US" sz="2400" dirty="0" smtClean="0"/>
          </a:p>
          <a:p>
            <a:pPr lvl="1"/>
            <a:r>
              <a:rPr lang="en-US" sz="2400" dirty="0" err="1" smtClean="0"/>
              <a:t>Patatas</a:t>
            </a:r>
            <a:endParaRPr lang="en-US" sz="2400" dirty="0" smtClean="0"/>
          </a:p>
          <a:p>
            <a:pPr lvl="1"/>
            <a:r>
              <a:rPr lang="en-US" sz="4000" dirty="0" err="1" smtClean="0"/>
              <a:t>Arroz</a:t>
            </a:r>
            <a:r>
              <a:rPr lang="en-US" sz="4000" dirty="0" smtClean="0"/>
              <a:t> </a:t>
            </a:r>
            <a:r>
              <a:rPr lang="en-US" sz="4000" dirty="0" smtClean="0">
                <a:sym typeface="Wingdings" pitchFamily="2" charset="2"/>
              </a:rPr>
              <a:t></a:t>
            </a:r>
            <a:endParaRPr lang="en-US" sz="4000" dirty="0" smtClean="0"/>
          </a:p>
          <a:p>
            <a:pPr lvl="1"/>
            <a:r>
              <a:rPr lang="en-US" sz="2400" dirty="0" err="1" smtClean="0"/>
              <a:t>Pollo</a:t>
            </a:r>
            <a:endParaRPr lang="en-US" sz="2400" dirty="0" smtClean="0"/>
          </a:p>
          <a:p>
            <a:pPr lvl="1"/>
            <a:r>
              <a:rPr lang="en-US" sz="2400" dirty="0" smtClean="0"/>
              <a:t>Cordero </a:t>
            </a:r>
          </a:p>
          <a:p>
            <a:pPr lvl="1"/>
            <a:r>
              <a:rPr lang="en-US" sz="2400" dirty="0" smtClean="0"/>
              <a:t>Me </a:t>
            </a:r>
            <a:r>
              <a:rPr lang="en-US" sz="2400" dirty="0" err="1" smtClean="0"/>
              <a:t>gusta</a:t>
            </a:r>
            <a:r>
              <a:rPr lang="en-US" sz="2400" dirty="0" smtClean="0"/>
              <a:t> </a:t>
            </a:r>
            <a:r>
              <a:rPr lang="en-US" sz="2400" dirty="0" err="1" smtClean="0"/>
              <a:t>que</a:t>
            </a:r>
            <a:r>
              <a:rPr lang="en-US" sz="2400" dirty="0" smtClean="0"/>
              <a:t> </a:t>
            </a:r>
            <a:r>
              <a:rPr lang="en-US" sz="2400" dirty="0" err="1" smtClean="0"/>
              <a:t>las</a:t>
            </a:r>
            <a:r>
              <a:rPr lang="en-US" sz="2400" dirty="0" smtClean="0"/>
              <a:t> personas </a:t>
            </a:r>
            <a:r>
              <a:rPr lang="en-US" sz="2400" dirty="0" err="1" smtClean="0"/>
              <a:t>p</a:t>
            </a:r>
            <a:r>
              <a:rPr lang="en-US" sz="2400" dirty="0" err="1" smtClean="0"/>
              <a:t>eruanas</a:t>
            </a:r>
            <a:r>
              <a:rPr lang="en-US" sz="2400" dirty="0" smtClean="0"/>
              <a:t> </a:t>
            </a:r>
            <a:r>
              <a:rPr lang="en-US" sz="2400" dirty="0" err="1" smtClean="0"/>
              <a:t>coman</a:t>
            </a:r>
            <a:r>
              <a:rPr lang="en-US" sz="2400" dirty="0" smtClean="0"/>
              <a:t> </a:t>
            </a:r>
            <a:r>
              <a:rPr lang="en-US" sz="2400" dirty="0" err="1" smtClean="0"/>
              <a:t>arroz</a:t>
            </a:r>
            <a:r>
              <a:rPr lang="en-US" sz="2400" dirty="0" smtClean="0"/>
              <a:t>. </a:t>
            </a:r>
          </a:p>
          <a:p>
            <a:pPr lvl="1"/>
            <a:r>
              <a:rPr lang="en-US" sz="2400" dirty="0" err="1" smtClean="0"/>
              <a:t>Insisto</a:t>
            </a:r>
            <a:r>
              <a:rPr lang="en-US" sz="2400" dirty="0" smtClean="0"/>
              <a:t> en </a:t>
            </a:r>
            <a:r>
              <a:rPr lang="en-US" sz="2400" dirty="0" err="1" smtClean="0"/>
              <a:t>que</a:t>
            </a:r>
            <a:r>
              <a:rPr lang="en-US" sz="2400" dirty="0" smtClean="0"/>
              <a:t> </a:t>
            </a:r>
            <a:r>
              <a:rPr lang="en-US" sz="2400" dirty="0" err="1" smtClean="0"/>
              <a:t>ustedes</a:t>
            </a:r>
            <a:r>
              <a:rPr lang="en-US" sz="2400" dirty="0" smtClean="0"/>
              <a:t> </a:t>
            </a:r>
            <a:r>
              <a:rPr lang="en-US" sz="2400" dirty="0" err="1" smtClean="0"/>
              <a:t>traten</a:t>
            </a:r>
            <a:r>
              <a:rPr lang="en-US" sz="2400" dirty="0" smtClean="0"/>
              <a:t> de comer comida </a:t>
            </a:r>
            <a:r>
              <a:rPr lang="en-US" sz="2400" dirty="0" err="1" smtClean="0"/>
              <a:t>p</a:t>
            </a:r>
            <a:r>
              <a:rPr lang="en-US" sz="2400" dirty="0" err="1" smtClean="0"/>
              <a:t>eruana</a:t>
            </a:r>
            <a:r>
              <a:rPr lang="en-US" sz="2400" dirty="0" smtClean="0"/>
              <a:t>. 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Comidas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410" name="Picture 2" descr="http://t3.gstatic.com/images?q=tbn:ANd9GcSRVl0oWs33vi68dTU7idC00GmMsptrglBooLCTbUNrFqGxRPVw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3450336" cy="2738362"/>
          </a:xfrm>
          <a:prstGeom prst="rect">
            <a:avLst/>
          </a:prstGeom>
          <a:noFill/>
        </p:spPr>
      </p:pic>
      <p:pic>
        <p:nvPicPr>
          <p:cNvPr id="17412" name="Picture 4" descr="http://t1.gstatic.com/images?q=tbn:ANd9GcSbEL5zMz18nxj-YLQE8iIr0-NZW9whx-Mpia6syNUSGbrLeBVC1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524000"/>
            <a:ext cx="2371725" cy="2371725"/>
          </a:xfrm>
          <a:prstGeom prst="rect">
            <a:avLst/>
          </a:prstGeom>
          <a:noFill/>
        </p:spPr>
      </p:pic>
      <p:pic>
        <p:nvPicPr>
          <p:cNvPr id="17414" name="Picture 6" descr="http://www.pngtradings.com/IMAGES/Rice%202%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1447800"/>
            <a:ext cx="2590799" cy="2590800"/>
          </a:xfrm>
          <a:prstGeom prst="rect">
            <a:avLst/>
          </a:prstGeom>
          <a:noFill/>
        </p:spPr>
      </p:pic>
      <p:pic>
        <p:nvPicPr>
          <p:cNvPr id="17416" name="Picture 8" descr="http://www.ifood.tv/files/images/How_to_butcher_a_chicken_-_get_plump_chicken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4038600"/>
            <a:ext cx="2438400" cy="2614507"/>
          </a:xfrm>
          <a:prstGeom prst="rect">
            <a:avLst/>
          </a:prstGeom>
          <a:noFill/>
        </p:spPr>
      </p:pic>
      <p:pic>
        <p:nvPicPr>
          <p:cNvPr id="17418" name="Picture 10" descr="http://t1.gstatic.com/images?q=tbn:ANd9GcSNBZpkrga133HXMA1IEYVfWkF-Iurc1USyWM4pPdkEMt774absn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4495800"/>
            <a:ext cx="2636443" cy="2028825"/>
          </a:xfrm>
          <a:prstGeom prst="rect">
            <a:avLst/>
          </a:prstGeom>
          <a:noFill/>
        </p:spPr>
      </p:pic>
      <p:pic>
        <p:nvPicPr>
          <p:cNvPr id="17420" name="Picture 12" descr="http://1.bp.blogspot.com/_jTQNmLGBIFU/RwOxEKv3Y9I/AAAAAAAAArw/iEge5rKpAgA/s400/61727_doroffy_the_lamb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00" y="4114800"/>
            <a:ext cx="2857500" cy="2571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Chifas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434" name="Picture 2" descr="http://www.extrospection.com/archives/2004/01/133_3360_Chinese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2637826" cy="3962400"/>
          </a:xfrm>
          <a:prstGeom prst="rect">
            <a:avLst/>
          </a:prstGeom>
          <a:noFill/>
        </p:spPr>
      </p:pic>
      <p:pic>
        <p:nvPicPr>
          <p:cNvPr id="18436" name="Picture 4" descr="http://home.utah.edu/~kad09260/Images/chinese%20letters%20for%20roaring-tig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590800"/>
            <a:ext cx="2121478" cy="21336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91200" y="1981200"/>
            <a:ext cx="3124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Los </a:t>
            </a:r>
            <a:r>
              <a:rPr lang="en-US" dirty="0" err="1" smtClean="0"/>
              <a:t>restaurantes</a:t>
            </a:r>
            <a:r>
              <a:rPr lang="en-US" dirty="0" smtClean="0"/>
              <a:t> de China </a:t>
            </a:r>
            <a:r>
              <a:rPr lang="en-US" dirty="0" err="1" smtClean="0"/>
              <a:t>están</a:t>
            </a:r>
            <a:r>
              <a:rPr lang="en-US" dirty="0" smtClean="0"/>
              <a:t> en Peru.</a:t>
            </a:r>
          </a:p>
          <a:p>
            <a:endParaRPr lang="en-US" dirty="0" smtClean="0"/>
          </a:p>
          <a:p>
            <a:r>
              <a:rPr lang="en-US" dirty="0" smtClean="0"/>
              <a:t>*El </a:t>
            </a:r>
            <a:r>
              <a:rPr lang="en-US" dirty="0" err="1" smtClean="0"/>
              <a:t>nombre</a:t>
            </a:r>
            <a:r>
              <a:rPr lang="en-US" dirty="0" smtClean="0"/>
              <a:t> de los </a:t>
            </a:r>
            <a:r>
              <a:rPr lang="en-US" dirty="0" err="1" smtClean="0"/>
              <a:t>restaurantes</a:t>
            </a:r>
            <a:r>
              <a:rPr lang="en-US" dirty="0" smtClean="0"/>
              <a:t> Chinos en </a:t>
            </a:r>
            <a:r>
              <a:rPr lang="en-US" dirty="0" err="1" smtClean="0"/>
              <a:t>Perú</a:t>
            </a:r>
            <a:r>
              <a:rPr lang="en-US" dirty="0" smtClean="0"/>
              <a:t>-- </a:t>
            </a:r>
            <a:r>
              <a:rPr lang="en-US" dirty="0" err="1" smtClean="0"/>
              <a:t>Chifa</a:t>
            </a:r>
            <a:r>
              <a:rPr lang="en-US" dirty="0" smtClean="0"/>
              <a:t>. </a:t>
            </a:r>
            <a:endParaRPr lang="en-US" dirty="0" smtClean="0"/>
          </a:p>
          <a:p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A </a:t>
            </a:r>
            <a:r>
              <a:rPr lang="en-US" dirty="0" err="1" smtClean="0"/>
              <a:t>muchas</a:t>
            </a:r>
            <a:r>
              <a:rPr lang="en-US" dirty="0" smtClean="0"/>
              <a:t> personas les </a:t>
            </a:r>
            <a:r>
              <a:rPr lang="en-US" dirty="0" err="1" smtClean="0"/>
              <a:t>gustan</a:t>
            </a:r>
            <a:r>
              <a:rPr lang="en-US" dirty="0" smtClean="0"/>
              <a:t> </a:t>
            </a:r>
            <a:r>
              <a:rPr lang="en-US" dirty="0" err="1" smtClean="0"/>
              <a:t>estos</a:t>
            </a:r>
            <a:r>
              <a:rPr lang="en-US" dirty="0" smtClean="0"/>
              <a:t> </a:t>
            </a:r>
            <a:r>
              <a:rPr lang="en-US" dirty="0" err="1" smtClean="0"/>
              <a:t>restaurantes</a:t>
            </a:r>
            <a:r>
              <a:rPr lang="en-US" dirty="0" smtClean="0"/>
              <a:t>. 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Es </a:t>
            </a:r>
            <a:r>
              <a:rPr lang="en-US" dirty="0" err="1" smtClean="0"/>
              <a:t>gracioso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restaurantes</a:t>
            </a:r>
            <a:r>
              <a:rPr lang="en-US" dirty="0" smtClean="0"/>
              <a:t> chinos </a:t>
            </a:r>
            <a:r>
              <a:rPr lang="en-US" dirty="0" err="1" smtClean="0"/>
              <a:t>estén</a:t>
            </a:r>
            <a:r>
              <a:rPr lang="en-US" dirty="0" smtClean="0"/>
              <a:t> en </a:t>
            </a:r>
            <a:r>
              <a:rPr lang="en-US" dirty="0" err="1" smtClean="0"/>
              <a:t>Perú</a:t>
            </a:r>
            <a:r>
              <a:rPr lang="en-US" dirty="0" smtClean="0"/>
              <a:t>. 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err="1" smtClean="0"/>
              <a:t>Quiero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los </a:t>
            </a:r>
            <a:r>
              <a:rPr lang="en-US" dirty="0" err="1" smtClean="0"/>
              <a:t>restaurantes</a:t>
            </a:r>
            <a:r>
              <a:rPr lang="en-US" dirty="0" smtClean="0"/>
              <a:t> de Korea </a:t>
            </a:r>
            <a:r>
              <a:rPr lang="en-US" dirty="0" err="1" smtClean="0"/>
              <a:t>estén</a:t>
            </a:r>
            <a:r>
              <a:rPr lang="en-US" dirty="0" smtClean="0"/>
              <a:t> en </a:t>
            </a:r>
            <a:r>
              <a:rPr lang="en-US" dirty="0" err="1" smtClean="0"/>
              <a:t>Perú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Inca Cola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458" name="Picture 2" descr="http://t3.gstatic.com/images?q=tbn:ANd9GcQrJgqyxuiipYWCwfLvVYqi-RSR0hPWzXOiNwib5342J67hu4UH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1" y="1762125"/>
            <a:ext cx="4191000" cy="4191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29200" y="1828800"/>
            <a:ext cx="3810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dirty="0" err="1" smtClean="0"/>
              <a:t>Muchas</a:t>
            </a:r>
            <a:r>
              <a:rPr lang="en-US" dirty="0" smtClean="0"/>
              <a:t> personas </a:t>
            </a:r>
            <a:r>
              <a:rPr lang="en-US" dirty="0" err="1" smtClean="0"/>
              <a:t>beben</a:t>
            </a:r>
            <a:r>
              <a:rPr lang="en-US" dirty="0" smtClean="0"/>
              <a:t> </a:t>
            </a:r>
            <a:r>
              <a:rPr lang="en-US" dirty="0" err="1" smtClean="0"/>
              <a:t>inca</a:t>
            </a:r>
            <a:r>
              <a:rPr lang="en-US" dirty="0" smtClean="0"/>
              <a:t> cola en </a:t>
            </a:r>
            <a:r>
              <a:rPr lang="en-US" dirty="0" err="1" smtClean="0"/>
              <a:t>Perú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Amarillo</a:t>
            </a:r>
          </a:p>
          <a:p>
            <a:endParaRPr lang="en-US" dirty="0" smtClean="0"/>
          </a:p>
          <a:p>
            <a:pPr lvl="1">
              <a:buFont typeface="Arial" charset="0"/>
              <a:buChar char="•"/>
            </a:pPr>
            <a:r>
              <a:rPr lang="en-US" dirty="0" smtClean="0"/>
              <a:t>COMO MOUNTAIN DEW</a:t>
            </a:r>
          </a:p>
          <a:p>
            <a:pPr lvl="1"/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El </a:t>
            </a:r>
            <a:r>
              <a:rPr lang="en-US" dirty="0" err="1" smtClean="0"/>
              <a:t>sabor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CHICLE!!!!!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Es </a:t>
            </a:r>
            <a:r>
              <a:rPr lang="en-US" dirty="0" err="1" smtClean="0"/>
              <a:t>raro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el </a:t>
            </a:r>
            <a:r>
              <a:rPr lang="en-US" dirty="0" err="1" smtClean="0"/>
              <a:t>refresco</a:t>
            </a:r>
            <a:r>
              <a:rPr lang="en-US" dirty="0" smtClean="0"/>
              <a:t> en </a:t>
            </a:r>
            <a:r>
              <a:rPr lang="en-US" dirty="0" err="1" smtClean="0"/>
              <a:t>Perú</a:t>
            </a:r>
            <a:r>
              <a:rPr lang="en-US" dirty="0" smtClean="0"/>
              <a:t> sea </a:t>
            </a:r>
            <a:r>
              <a:rPr lang="en-US" dirty="0" err="1" smtClean="0"/>
              <a:t>amarillo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refrescos</a:t>
            </a:r>
            <a:r>
              <a:rPr lang="en-US" dirty="0" smtClean="0"/>
              <a:t> </a:t>
            </a:r>
            <a:r>
              <a:rPr lang="en-US" dirty="0" err="1" smtClean="0"/>
              <a:t>americanos</a:t>
            </a:r>
            <a:r>
              <a:rPr lang="en-US" dirty="0" smtClean="0"/>
              <a:t> son </a:t>
            </a:r>
            <a:r>
              <a:rPr lang="en-US" dirty="0" err="1" smtClean="0"/>
              <a:t>marrónes</a:t>
            </a:r>
            <a:r>
              <a:rPr lang="en-US" dirty="0" smtClean="0"/>
              <a:t>. 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Me </a:t>
            </a:r>
            <a:r>
              <a:rPr lang="en-US" dirty="0" err="1" smtClean="0"/>
              <a:t>sorprendo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el </a:t>
            </a:r>
            <a:r>
              <a:rPr lang="en-US" dirty="0" err="1" smtClean="0"/>
              <a:t>refresco</a:t>
            </a:r>
            <a:r>
              <a:rPr lang="en-US" dirty="0" smtClean="0"/>
              <a:t> probe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chicle</a:t>
            </a:r>
            <a:r>
              <a:rPr lang="en-US" dirty="0" smtClean="0"/>
              <a:t>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Aji</a:t>
            </a:r>
            <a:r>
              <a:rPr lang="en-US" dirty="0" smtClean="0">
                <a:solidFill>
                  <a:schemeClr val="bg1"/>
                </a:solidFill>
              </a:rPr>
              <a:t> de </a:t>
            </a:r>
            <a:r>
              <a:rPr lang="en-US" dirty="0" err="1" smtClean="0">
                <a:solidFill>
                  <a:schemeClr val="bg1"/>
                </a:solidFill>
              </a:rPr>
              <a:t>Gallina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482" name="Picture 2" descr="http://comidasperuanas.files.wordpress.com/2009/11/aji-de-gal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09800"/>
            <a:ext cx="4617958" cy="31242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562600" y="2209800"/>
            <a:ext cx="3352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POLLO (GOBBLE </a:t>
            </a:r>
            <a:r>
              <a:rPr lang="en-US" dirty="0" err="1" smtClean="0"/>
              <a:t>GOBBLE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*salsa de </a:t>
            </a:r>
            <a:r>
              <a:rPr lang="en-US" dirty="0" err="1" smtClean="0"/>
              <a:t>leche</a:t>
            </a:r>
            <a:endParaRPr lang="en-US" dirty="0" smtClean="0"/>
          </a:p>
          <a:p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Este comida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sabrosa</a:t>
            </a:r>
            <a:r>
              <a:rPr lang="en-US" dirty="0" smtClean="0"/>
              <a:t>.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A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err="1" smtClean="0"/>
              <a:t>ruanos</a:t>
            </a:r>
            <a:r>
              <a:rPr lang="en-US" dirty="0" smtClean="0"/>
              <a:t> </a:t>
            </a:r>
            <a:r>
              <a:rPr lang="en-US" dirty="0" err="1" smtClean="0"/>
              <a:t>desean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ésta</a:t>
            </a:r>
            <a:r>
              <a:rPr lang="en-US" dirty="0" smtClean="0"/>
              <a:t> comida </a:t>
            </a:r>
            <a:r>
              <a:rPr lang="en-US" dirty="0" err="1" smtClean="0"/>
              <a:t>esté</a:t>
            </a:r>
            <a:r>
              <a:rPr lang="en-US" dirty="0" smtClean="0"/>
              <a:t> en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estomágos</a:t>
            </a:r>
            <a:r>
              <a:rPr lang="en-US" dirty="0" smtClean="0"/>
              <a:t>. 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Carapulca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1506" name="Picture 2" descr="http://2.bp.blogspot.com/_8p4CsbiEZns/R1572N79UHI/AAAAAAAADQw/R8Q1u6bJVnc/s400/carapulcra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057400"/>
            <a:ext cx="3564193" cy="33147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724400" y="2057400"/>
            <a:ext cx="39624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dirty="0" err="1" smtClean="0"/>
              <a:t>Patatas</a:t>
            </a:r>
            <a:endParaRPr lang="en-US" dirty="0" smtClean="0"/>
          </a:p>
          <a:p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Carne de </a:t>
            </a:r>
            <a:r>
              <a:rPr lang="en-US" dirty="0" err="1" smtClean="0"/>
              <a:t>cerdo</a:t>
            </a:r>
            <a:endParaRPr lang="en-US" dirty="0" smtClean="0"/>
          </a:p>
          <a:p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sz="4000" dirty="0" err="1" smtClean="0">
                <a:solidFill>
                  <a:srgbClr val="FF0000"/>
                </a:solidFill>
              </a:rPr>
              <a:t>Arroz</a:t>
            </a:r>
            <a:r>
              <a:rPr lang="en-US" sz="4000" dirty="0" smtClean="0">
                <a:solidFill>
                  <a:srgbClr val="FF0000"/>
                </a:solidFill>
              </a:rPr>
              <a:t>!!!!!!!!!!!</a:t>
            </a:r>
          </a:p>
          <a:p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err="1" smtClean="0"/>
              <a:t>Bistec</a:t>
            </a:r>
            <a:endParaRPr lang="en-US" dirty="0" smtClean="0"/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No hay </a:t>
            </a:r>
            <a:r>
              <a:rPr lang="en-US" dirty="0" err="1" smtClean="0"/>
              <a:t>duda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a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peruanos</a:t>
            </a:r>
            <a:r>
              <a:rPr lang="en-US" dirty="0" smtClean="0"/>
              <a:t> les </a:t>
            </a:r>
            <a:r>
              <a:rPr lang="en-US" dirty="0" err="1" smtClean="0"/>
              <a:t>gusta</a:t>
            </a:r>
            <a:r>
              <a:rPr lang="en-US" dirty="0" smtClean="0"/>
              <a:t> </a:t>
            </a:r>
            <a:r>
              <a:rPr lang="en-US" dirty="0" err="1" smtClean="0"/>
              <a:t>ésta</a:t>
            </a:r>
            <a:r>
              <a:rPr lang="en-US" dirty="0" smtClean="0"/>
              <a:t> comida.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Parihuela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2530" name="Picture 2" descr="http://t1.gstatic.com/images?q=tbn:ANd9GcTswEjI42qV0nGo2ep1vE0svvbpkmhCLYNWmWUljr-QpTN5kGx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362200"/>
            <a:ext cx="4038600" cy="302505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953000" y="2362200"/>
            <a:ext cx="3962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dirty="0" err="1" smtClean="0"/>
              <a:t>Pescados</a:t>
            </a:r>
            <a:endParaRPr lang="en-US" dirty="0" smtClean="0"/>
          </a:p>
          <a:p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err="1" smtClean="0"/>
              <a:t>Cangrejos</a:t>
            </a:r>
            <a:endParaRPr lang="en-US" dirty="0" smtClean="0"/>
          </a:p>
          <a:p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err="1" smtClean="0"/>
              <a:t>Mejillónes</a:t>
            </a:r>
            <a:endParaRPr lang="en-US" dirty="0" smtClean="0"/>
          </a:p>
          <a:p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err="1" smtClean="0"/>
              <a:t>Pulpo</a:t>
            </a:r>
            <a:endParaRPr lang="en-US" dirty="0" smtClean="0"/>
          </a:p>
          <a:p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err="1" smtClean="0"/>
              <a:t>Marisco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magnifico</a:t>
            </a:r>
            <a:r>
              <a:rPr lang="en-US" dirty="0" smtClean="0"/>
              <a:t>.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err="1" smtClean="0"/>
              <a:t>Aconsejo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coman</a:t>
            </a:r>
            <a:r>
              <a:rPr lang="en-US" dirty="0" smtClean="0"/>
              <a:t> </a:t>
            </a:r>
            <a:r>
              <a:rPr lang="en-US" dirty="0" err="1" smtClean="0"/>
              <a:t>Pariheula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 el </a:t>
            </a:r>
            <a:r>
              <a:rPr lang="en-US" dirty="0" err="1" smtClean="0"/>
              <a:t>marisco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magnífico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1546</TotalTime>
  <Words>204</Words>
  <Application>Microsoft Office PowerPoint</Application>
  <PresentationFormat>On-screen Show (4:3)</PresentationFormat>
  <Paragraphs>66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Perú</vt:lpstr>
      <vt:lpstr>Información General</vt:lpstr>
      <vt:lpstr>Comidas</vt:lpstr>
      <vt:lpstr>Chifas</vt:lpstr>
      <vt:lpstr>Inca Cola</vt:lpstr>
      <vt:lpstr>Aji de Gallina</vt:lpstr>
      <vt:lpstr>Carapulca</vt:lpstr>
      <vt:lpstr>Parihuela</vt:lpstr>
    </vt:vector>
  </TitlesOfParts>
  <Company>MICDS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Perú</dc:title>
  <dc:creator>suylee</dc:creator>
  <cp:lastModifiedBy>suylee</cp:lastModifiedBy>
  <cp:revision>8</cp:revision>
  <dcterms:created xsi:type="dcterms:W3CDTF">2011-01-23T23:16:06Z</dcterms:created>
  <dcterms:modified xsi:type="dcterms:W3CDTF">2011-01-31T20:11:58Z</dcterms:modified>
</cp:coreProperties>
</file>